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Albert Sans Medium"/>
      <p:regular r:id="rId28"/>
      <p:bold r:id="rId29"/>
      <p:italic r:id="rId30"/>
      <p:boldItalic r:id="rId31"/>
    </p:embeddedFont>
    <p:embeddedFont>
      <p:font typeface="Bebas Neue"/>
      <p:regular r:id="rId32"/>
    </p:embeddedFont>
    <p:embeddedFont>
      <p:font typeface="Epilogue"/>
      <p:regular r:id="rId33"/>
      <p:bold r:id="rId34"/>
      <p:italic r:id="rId35"/>
      <p:boldItalic r:id="rId36"/>
    </p:embeddedFont>
    <p:embeddedFont>
      <p:font typeface="Albert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bert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lbertSansMedium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lbertSans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lbertSansMedium-boldItalic.fntdata"/><Relationship Id="rId30" Type="http://schemas.openxmlformats.org/officeDocument/2006/relationships/font" Target="fonts/AlbertSansMedium-italic.fntdata"/><Relationship Id="rId11" Type="http://schemas.openxmlformats.org/officeDocument/2006/relationships/slide" Target="slides/slide7.xml"/><Relationship Id="rId33" Type="http://schemas.openxmlformats.org/officeDocument/2006/relationships/font" Target="fonts/Epilogue-regular.fnt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35" Type="http://schemas.openxmlformats.org/officeDocument/2006/relationships/font" Target="fonts/Epilogue-italic.fntdata"/><Relationship Id="rId12" Type="http://schemas.openxmlformats.org/officeDocument/2006/relationships/slide" Target="slides/slide8.xml"/><Relationship Id="rId34" Type="http://schemas.openxmlformats.org/officeDocument/2006/relationships/font" Target="fonts/Epilogue-bold.fntdata"/><Relationship Id="rId15" Type="http://schemas.openxmlformats.org/officeDocument/2006/relationships/slide" Target="slides/slide11.xml"/><Relationship Id="rId37" Type="http://schemas.openxmlformats.org/officeDocument/2006/relationships/font" Target="fonts/AlbertSans-regular.fntdata"/><Relationship Id="rId14" Type="http://schemas.openxmlformats.org/officeDocument/2006/relationships/slide" Target="slides/slide10.xml"/><Relationship Id="rId36" Type="http://schemas.openxmlformats.org/officeDocument/2006/relationships/font" Target="fonts/Epilogue-boldItalic.fntdata"/><Relationship Id="rId17" Type="http://schemas.openxmlformats.org/officeDocument/2006/relationships/slide" Target="slides/slide13.xml"/><Relationship Id="rId39" Type="http://schemas.openxmlformats.org/officeDocument/2006/relationships/font" Target="fonts/AlbertSans-italic.fntdata"/><Relationship Id="rId16" Type="http://schemas.openxmlformats.org/officeDocument/2006/relationships/slide" Target="slides/slide12.xml"/><Relationship Id="rId38" Type="http://schemas.openxmlformats.org/officeDocument/2006/relationships/font" Target="fonts/Albert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5dbbd680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25dbbd680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a20200989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a20200989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a20200989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2a20200989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a20200989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a20200989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2a20200989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2a20200989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a1d8fec601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2a1d8fec601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a1d8fec601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2a1d8fec601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a1d8fec601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2a1d8fec601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a1fb8455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a1fb8455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a1d8fec601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a1d8fec601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2a1d8fec60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2a1d8fec60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5d6e3b60ef_0_2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5d6e3b60ef_0_2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2a1d8fec601_0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2a1d8fec601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a1d8fec601_0_2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2a1d8fec601_0_2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2a1d8fec601_0_2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2a1d8fec601_0_2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2a1d8fec601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2a1d8fec601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e1d838b627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e1d838b627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a1d8fec601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a1d8fec60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a1d8fec60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a1d8fec60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2a1d8fec6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2a1d8fec6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a2020098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2a2020098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a202009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a202009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a20200989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2a20200989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?utm_source=Slidesgo_template&amp;utm_medium=referral-link&amp;utm_campaign=sg_credits&amp;utm_term=Slidesgo" TargetMode="External"/><Relationship Id="rId3" Type="http://schemas.openxmlformats.org/officeDocument/2006/relationships/hyperlink" Target="https://www.flaticon.com/?utm_source=slidesgo_template&amp;utm_medium=referral-link&amp;utm_campaign=sg_credits&amp;utm_content=flaticon" TargetMode="External"/><Relationship Id="rId4" Type="http://schemas.openxmlformats.org/officeDocument/2006/relationships/hyperlink" Target="https://www.freepik.com/?utm_source=slidesgo_template&amp;utm_medium=referral-link&amp;utm_campaign=sg_credits&amp;utm_content=freepik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7" name="Google Shape;37;p2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2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2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2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2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" name="Google Shape;86;p2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2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2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2"/>
          <p:cNvSpPr txBox="1"/>
          <p:nvPr>
            <p:ph type="ctrTitle"/>
          </p:nvPr>
        </p:nvSpPr>
        <p:spPr>
          <a:xfrm>
            <a:off x="713225" y="1402350"/>
            <a:ext cx="4321200" cy="23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11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718" name="Google Shape;718;p11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719" name="Google Shape;719;p11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0" name="Google Shape;720;p11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11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11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11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11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11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11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11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11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11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11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11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11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11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11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11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11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11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11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11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11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11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11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11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11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745" name="Google Shape;745;p11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11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11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11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11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11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11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11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11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11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11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11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7" name="Google Shape;757;p11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8" name="Google Shape;758;p11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9" name="Google Shape;759;p11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0" name="Google Shape;760;p11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11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2" name="Google Shape;762;p11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3" name="Google Shape;763;p11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11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Google Shape;765;p11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11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11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11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11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11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11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11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11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11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11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6" name="Google Shape;776;p11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7" name="Google Shape;777;p11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8" name="Google Shape;778;p11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9" name="Google Shape;779;p11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0" name="Google Shape;780;p11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1" name="Google Shape;781;p11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2" name="Google Shape;782;p11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3" name="Google Shape;783;p11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11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11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6" name="Google Shape;786;p11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7" name="Google Shape;787;p11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8" name="Google Shape;788;p11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11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11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11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11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11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4" name="Google Shape;794;p11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0" name="Google Shape;800;p11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11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2" name="Google Shape;802;p11"/>
          <p:cNvSpPr txBox="1"/>
          <p:nvPr>
            <p:ph hasCustomPrompt="1" type="title"/>
          </p:nvPr>
        </p:nvSpPr>
        <p:spPr>
          <a:xfrm>
            <a:off x="1284000" y="1952850"/>
            <a:ext cx="6576000" cy="7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3" name="Google Shape;803;p11"/>
          <p:cNvSpPr txBox="1"/>
          <p:nvPr>
            <p:ph idx="1" type="subTitle"/>
          </p:nvPr>
        </p:nvSpPr>
        <p:spPr>
          <a:xfrm>
            <a:off x="1284000" y="2816250"/>
            <a:ext cx="6576000" cy="374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13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807" name="Google Shape;807;p1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808" name="Google Shape;808;p1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1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0" name="Google Shape;810;p1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1" name="Google Shape;811;p1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2" name="Google Shape;812;p1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3" name="Google Shape;813;p1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1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1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6" name="Google Shape;816;p1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7" name="Google Shape;817;p1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8" name="Google Shape;818;p1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9" name="Google Shape;819;p1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0" name="Google Shape;820;p1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1" name="Google Shape;821;p1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2" name="Google Shape;822;p1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3" name="Google Shape;823;p1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4" name="Google Shape;824;p1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5" name="Google Shape;825;p1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6" name="Google Shape;826;p1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7" name="Google Shape;827;p1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8" name="Google Shape;828;p1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9" name="Google Shape;829;p1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0" name="Google Shape;830;p1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1" name="Google Shape;831;p1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2" name="Google Shape;832;p1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3" name="Google Shape;833;p1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34" name="Google Shape;834;p1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Google Shape;835;p1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p1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Google Shape;837;p1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8" name="Google Shape;838;p1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1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1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1" name="Google Shape;841;p1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2" name="Google Shape;842;p1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3" name="Google Shape;843;p1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4" name="Google Shape;844;p1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1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6" name="Google Shape;846;p1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7" name="Google Shape;847;p1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8" name="Google Shape;848;p1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1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0" name="Google Shape;850;p1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1" name="Google Shape;851;p1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2" name="Google Shape;852;p1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1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1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1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1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1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1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1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1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1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1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1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1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1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1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1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1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1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1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1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3" name="Google Shape;873;p1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4" name="Google Shape;874;p1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5" name="Google Shape;875;p1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6" name="Google Shape;876;p1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7" name="Google Shape;877;p1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8" name="Google Shape;878;p1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9" name="Google Shape;879;p1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0" name="Google Shape;880;p1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1" name="Google Shape;881;p1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2" name="Google Shape;882;p1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3" name="Google Shape;883;p13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9" name="Google Shape;889;p13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0" name="Google Shape;890;p13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1" name="Google Shape;891;p13"/>
          <p:cNvSpPr txBox="1"/>
          <p:nvPr>
            <p:ph type="title"/>
          </p:nvPr>
        </p:nvSpPr>
        <p:spPr>
          <a:xfrm>
            <a:off x="3801275" y="2061300"/>
            <a:ext cx="4736400" cy="2112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2" name="Google Shape;892;p13"/>
          <p:cNvSpPr txBox="1"/>
          <p:nvPr>
            <p:ph hasCustomPrompt="1" idx="2" type="title"/>
          </p:nvPr>
        </p:nvSpPr>
        <p:spPr>
          <a:xfrm>
            <a:off x="5363675" y="969906"/>
            <a:ext cx="1611600" cy="109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14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895" name="Google Shape;895;p14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896" name="Google Shape;896;p14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4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4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4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4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4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4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4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4" name="Google Shape;904;p14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14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4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4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4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4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4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4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4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4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4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14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4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14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14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14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14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14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922" name="Google Shape;922;p14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14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4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14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14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14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14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14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14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4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14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14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14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14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4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14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14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14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14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14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4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14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14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4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14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14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14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14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14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14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14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14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14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14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14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14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14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14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14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14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14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14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4" name="Google Shape;964;p14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5" name="Google Shape;965;p14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6" name="Google Shape;966;p14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14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8" name="Google Shape;968;p14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14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14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71" name="Google Shape;971;p14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7" name="Google Shape;977;p14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8" name="Google Shape;978;p14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79" name="Google Shape;979;p14"/>
          <p:cNvSpPr txBox="1"/>
          <p:nvPr>
            <p:ph type="title"/>
          </p:nvPr>
        </p:nvSpPr>
        <p:spPr>
          <a:xfrm>
            <a:off x="3801275" y="2269800"/>
            <a:ext cx="4736400" cy="169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0" name="Google Shape;980;p14"/>
          <p:cNvSpPr txBox="1"/>
          <p:nvPr>
            <p:ph hasCustomPrompt="1" idx="2" type="title"/>
          </p:nvPr>
        </p:nvSpPr>
        <p:spPr>
          <a:xfrm>
            <a:off x="5363675" y="1178406"/>
            <a:ext cx="1611600" cy="109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15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983" name="Google Shape;983;p15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984" name="Google Shape;984;p15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5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15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5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5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9" name="Google Shape;989;p15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0" name="Google Shape;990;p15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5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5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5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5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5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5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5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5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5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5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5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5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5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15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5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5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15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5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5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10" name="Google Shape;1010;p15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15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2" name="Google Shape;1012;p15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15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4" name="Google Shape;1014;p15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5" name="Google Shape;1015;p15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15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15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8" name="Google Shape;1018;p15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9" name="Google Shape;1019;p15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0" name="Google Shape;1020;p15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1" name="Google Shape;1021;p15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2" name="Google Shape;1022;p15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3" name="Google Shape;1023;p15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4" name="Google Shape;1024;p15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5" name="Google Shape;1025;p15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6" name="Google Shape;1026;p15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7" name="Google Shape;1027;p15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8" name="Google Shape;1028;p15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9" name="Google Shape;1029;p15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0" name="Google Shape;1030;p15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1" name="Google Shape;1031;p15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15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3" name="Google Shape;1033;p15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4" name="Google Shape;1034;p15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15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6" name="Google Shape;1036;p15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7" name="Google Shape;1037;p15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15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9" name="Google Shape;1039;p15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0" name="Google Shape;1040;p15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15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2" name="Google Shape;1042;p15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" name="Google Shape;1043;p15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4" name="Google Shape;1044;p15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5" name="Google Shape;1045;p15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6" name="Google Shape;1046;p15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7" name="Google Shape;1047;p15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8" name="Google Shape;1048;p15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9" name="Google Shape;1049;p15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0" name="Google Shape;1050;p15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1" name="Google Shape;1051;p15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2" name="Google Shape;1052;p15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3" name="Google Shape;1053;p15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4" name="Google Shape;1054;p15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15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p15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15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p15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9" name="Google Shape;1059;p15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5" name="Google Shape;1065;p15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15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67" name="Google Shape;1067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8" name="Google Shape;1068;p15"/>
          <p:cNvSpPr txBox="1"/>
          <p:nvPr>
            <p:ph idx="1" type="body"/>
          </p:nvPr>
        </p:nvSpPr>
        <p:spPr>
          <a:xfrm>
            <a:off x="720000" y="1731000"/>
            <a:ext cx="3722400" cy="23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16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071" name="Google Shape;1071;p16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072" name="Google Shape;1072;p16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3" name="Google Shape;1073;p16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4" name="Google Shape;1074;p16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5" name="Google Shape;1075;p16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6" name="Google Shape;1076;p16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7" name="Google Shape;1077;p16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8" name="Google Shape;1078;p16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9" name="Google Shape;1079;p16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0" name="Google Shape;1080;p16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1" name="Google Shape;1081;p16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2" name="Google Shape;1082;p16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3" name="Google Shape;1083;p16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4" name="Google Shape;1084;p16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5" name="Google Shape;1085;p16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6" name="Google Shape;1086;p16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16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16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16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16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16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16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16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16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16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16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16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98" name="Google Shape;1098;p16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9" name="Google Shape;1099;p16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0" name="Google Shape;1100;p16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1" name="Google Shape;1101;p16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16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3" name="Google Shape;1103;p16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16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5" name="Google Shape;1105;p16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6" name="Google Shape;1106;p16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16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8" name="Google Shape;1108;p16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9" name="Google Shape;1109;p16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16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1" name="Google Shape;1111;p16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2" name="Google Shape;1112;p16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16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4" name="Google Shape;1114;p16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5" name="Google Shape;1115;p16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6" name="Google Shape;1116;p16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7" name="Google Shape;1117;p16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8" name="Google Shape;1118;p16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9" name="Google Shape;1119;p16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0" name="Google Shape;1120;p16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1" name="Google Shape;1121;p16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2" name="Google Shape;1122;p16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3" name="Google Shape;1123;p16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4" name="Google Shape;1124;p16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5" name="Google Shape;1125;p16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6" name="Google Shape;1126;p16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7" name="Google Shape;1127;p16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8" name="Google Shape;1128;p16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9" name="Google Shape;1129;p16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0" name="Google Shape;1130;p16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1" name="Google Shape;1131;p16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2" name="Google Shape;1132;p16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3" name="Google Shape;1133;p16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4" name="Google Shape;1134;p16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5" name="Google Shape;1135;p16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6" name="Google Shape;1136;p16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7" name="Google Shape;1137;p16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8" name="Google Shape;1138;p16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9" name="Google Shape;1139;p16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16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16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2" name="Google Shape;1142;p16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3" name="Google Shape;1143;p16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4" name="Google Shape;1144;p16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16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16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47" name="Google Shape;1147;p16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3" name="Google Shape;1153;p16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16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5" name="Google Shape;1155;p16"/>
          <p:cNvSpPr txBox="1"/>
          <p:nvPr>
            <p:ph idx="1" type="subTitle"/>
          </p:nvPr>
        </p:nvSpPr>
        <p:spPr>
          <a:xfrm>
            <a:off x="836100" y="2219250"/>
            <a:ext cx="7471800" cy="19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" name="Google Shape;1156;p16"/>
          <p:cNvSpPr txBox="1"/>
          <p:nvPr>
            <p:ph type="title"/>
          </p:nvPr>
        </p:nvSpPr>
        <p:spPr>
          <a:xfrm>
            <a:off x="2137525" y="1021350"/>
            <a:ext cx="4869000" cy="119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17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159" name="Google Shape;1159;p17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160" name="Google Shape;1160;p17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1" name="Google Shape;1161;p17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2" name="Google Shape;1162;p17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3" name="Google Shape;1163;p17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4" name="Google Shape;1164;p17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5" name="Google Shape;1165;p17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6" name="Google Shape;1166;p17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7" name="Google Shape;1167;p17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8" name="Google Shape;1168;p17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9" name="Google Shape;1169;p17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17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17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17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17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17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17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17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17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17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17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17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7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17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17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17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5" name="Google Shape;1185;p17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86" name="Google Shape;1186;p17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17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17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17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17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17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17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17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17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17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6" name="Google Shape;1196;p17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7" name="Google Shape;1197;p17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8" name="Google Shape;1198;p17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9" name="Google Shape;1199;p17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0" name="Google Shape;1200;p17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1" name="Google Shape;1201;p17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2" name="Google Shape;1202;p17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3" name="Google Shape;1203;p17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4" name="Google Shape;1204;p17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5" name="Google Shape;1205;p17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6" name="Google Shape;1206;p17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7" name="Google Shape;1207;p17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8" name="Google Shape;1208;p17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9" name="Google Shape;1209;p17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0" name="Google Shape;1210;p17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1" name="Google Shape;1211;p17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2" name="Google Shape;1212;p17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3" name="Google Shape;1213;p17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4" name="Google Shape;1214;p17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5" name="Google Shape;1215;p17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17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17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17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17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17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17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17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17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17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5" name="Google Shape;1225;p17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17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17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8" name="Google Shape;1228;p17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17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0" name="Google Shape;1230;p17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1" name="Google Shape;1231;p17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2" name="Google Shape;1232;p17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17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4" name="Google Shape;1234;p17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35" name="Google Shape;1235;p17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41" name="Google Shape;1241;p17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2" name="Google Shape;1242;p17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3" name="Google Shape;1243;p17"/>
          <p:cNvSpPr txBox="1"/>
          <p:nvPr>
            <p:ph idx="1" type="subTitle"/>
          </p:nvPr>
        </p:nvSpPr>
        <p:spPr>
          <a:xfrm>
            <a:off x="713225" y="2114975"/>
            <a:ext cx="77175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7"/>
          <p:cNvSpPr txBox="1"/>
          <p:nvPr>
            <p:ph type="title"/>
          </p:nvPr>
        </p:nvSpPr>
        <p:spPr>
          <a:xfrm>
            <a:off x="1803800" y="445025"/>
            <a:ext cx="5536500" cy="119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18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247" name="Google Shape;1247;p18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248" name="Google Shape;1248;p18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18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0" name="Google Shape;1250;p18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18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2" name="Google Shape;1252;p18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3" name="Google Shape;1253;p18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8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8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8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8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8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8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8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1" name="Google Shape;1261;p18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18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8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18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5" name="Google Shape;1265;p18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6" name="Google Shape;1266;p18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18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18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18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18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18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18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18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274" name="Google Shape;1274;p18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18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6" name="Google Shape;1276;p18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18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18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18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18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18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p18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18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18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18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18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18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18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18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18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18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p18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p18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18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p18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p18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18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18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9" name="Google Shape;1299;p18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0" name="Google Shape;1300;p18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1" name="Google Shape;1301;p18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2" name="Google Shape;1302;p18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3" name="Google Shape;1303;p18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4" name="Google Shape;1304;p18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5" name="Google Shape;1305;p18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6" name="Google Shape;1306;p18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7" name="Google Shape;1307;p18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8" name="Google Shape;1308;p18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9" name="Google Shape;1309;p18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0" name="Google Shape;1310;p18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1" name="Google Shape;1311;p18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2" name="Google Shape;1312;p18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3" name="Google Shape;1313;p18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4" name="Google Shape;1314;p18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5" name="Google Shape;1315;p18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6" name="Google Shape;1316;p18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7" name="Google Shape;1317;p18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8" name="Google Shape;1318;p18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9" name="Google Shape;1319;p18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0" name="Google Shape;1320;p18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1" name="Google Shape;1321;p18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2" name="Google Shape;1322;p18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3" name="Google Shape;1323;p18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29" name="Google Shape;1329;p18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18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1" name="Google Shape;133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2" name="Google Shape;1332;p18"/>
          <p:cNvSpPr txBox="1"/>
          <p:nvPr>
            <p:ph idx="1" type="body"/>
          </p:nvPr>
        </p:nvSpPr>
        <p:spPr>
          <a:xfrm>
            <a:off x="720000" y="1190575"/>
            <a:ext cx="7704000" cy="15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4">
  <p:cSld name="ONE_COLUMN_TEXT_1_1"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19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335" name="Google Shape;1335;p19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336" name="Google Shape;1336;p19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7" name="Google Shape;1337;p19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8" name="Google Shape;1338;p19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9" name="Google Shape;1339;p19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0" name="Google Shape;1340;p19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1" name="Google Shape;1341;p19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2" name="Google Shape;1342;p19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3" name="Google Shape;1343;p19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4" name="Google Shape;1344;p19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5" name="Google Shape;1345;p19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6" name="Google Shape;1346;p19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7" name="Google Shape;1347;p19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8" name="Google Shape;1348;p19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9" name="Google Shape;1349;p19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0" name="Google Shape;1350;p19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1" name="Google Shape;1351;p19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2" name="Google Shape;1352;p19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3" name="Google Shape;1353;p19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4" name="Google Shape;1354;p19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5" name="Google Shape;1355;p19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6" name="Google Shape;1356;p19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7" name="Google Shape;1357;p19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8" name="Google Shape;1358;p19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9" name="Google Shape;1359;p19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0" name="Google Shape;1360;p19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1" name="Google Shape;1361;p19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362" name="Google Shape;1362;p19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19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19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19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19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p19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19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19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19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19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19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p19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p19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p19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p19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p19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p19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p19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19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19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19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19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19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5" name="Google Shape;1385;p19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6" name="Google Shape;1386;p19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7" name="Google Shape;1387;p19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8" name="Google Shape;1388;p19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9" name="Google Shape;1389;p19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0" name="Google Shape;1390;p19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1" name="Google Shape;1391;p19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2" name="Google Shape;1392;p19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3" name="Google Shape;1393;p19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4" name="Google Shape;1394;p19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5" name="Google Shape;1395;p19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6" name="Google Shape;1396;p19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7" name="Google Shape;1397;p19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8" name="Google Shape;1398;p19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9" name="Google Shape;1399;p19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19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1" name="Google Shape;1401;p19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2" name="Google Shape;1402;p19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3" name="Google Shape;1403;p19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4" name="Google Shape;1404;p19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5" name="Google Shape;1405;p19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6" name="Google Shape;1406;p19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7" name="Google Shape;1407;p19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8" name="Google Shape;1408;p19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9" name="Google Shape;1409;p19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0" name="Google Shape;1410;p19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11" name="Google Shape;1411;p19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9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9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9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7" name="Google Shape;1417;p19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8" name="Google Shape;1418;p19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9" name="Google Shape;141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0" name="Google Shape;1420;p19"/>
          <p:cNvSpPr txBox="1"/>
          <p:nvPr>
            <p:ph idx="1" type="body"/>
          </p:nvPr>
        </p:nvSpPr>
        <p:spPr>
          <a:xfrm>
            <a:off x="720000" y="2194550"/>
            <a:ext cx="3722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1" name="Google Shape;1421;p19"/>
          <p:cNvSpPr/>
          <p:nvPr>
            <p:ph idx="2" type="pic"/>
          </p:nvPr>
        </p:nvSpPr>
        <p:spPr>
          <a:xfrm>
            <a:off x="5440925" y="1281050"/>
            <a:ext cx="3105600" cy="3105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280000" dist="28575">
              <a:srgbClr val="000000">
                <a:alpha val="18000"/>
              </a:srgbClr>
            </a:outerShdw>
          </a:effectLst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5">
  <p:cSld name="ONE_COLUMN_TEXT_1_1_1"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20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424" name="Google Shape;1424;p20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425" name="Google Shape;1425;p20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20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20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20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20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20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20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20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20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20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20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20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20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20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20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20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20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20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20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20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20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6" name="Google Shape;1446;p20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7" name="Google Shape;1447;p20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8" name="Google Shape;1448;p20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9" name="Google Shape;1449;p20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0" name="Google Shape;1450;p20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451" name="Google Shape;1451;p20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20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20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4" name="Google Shape;1454;p20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5" name="Google Shape;1455;p20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6" name="Google Shape;1456;p20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7" name="Google Shape;1457;p20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p20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9" name="Google Shape;1459;p20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0" name="Google Shape;1460;p20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1" name="Google Shape;1461;p20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p20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p20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p20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p20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p20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p20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20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20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p20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20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20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0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20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5" name="Google Shape;1475;p20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20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20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20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20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0" name="Google Shape;1480;p20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20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20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20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20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20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20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20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20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20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20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20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20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20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20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20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20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20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8" name="Google Shape;1498;p20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9" name="Google Shape;1499;p20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0" name="Google Shape;1500;p20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6" name="Google Shape;1506;p20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20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8" name="Google Shape;150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9" name="Google Shape;1509;p20"/>
          <p:cNvSpPr txBox="1"/>
          <p:nvPr>
            <p:ph idx="1" type="body"/>
          </p:nvPr>
        </p:nvSpPr>
        <p:spPr>
          <a:xfrm>
            <a:off x="720000" y="1731000"/>
            <a:ext cx="4356600" cy="18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0" name="Google Shape;1510;p20"/>
          <p:cNvSpPr/>
          <p:nvPr>
            <p:ph idx="2" type="pic"/>
          </p:nvPr>
        </p:nvSpPr>
        <p:spPr>
          <a:xfrm>
            <a:off x="5440925" y="1281050"/>
            <a:ext cx="3105600" cy="3105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280000" dist="28575">
              <a:srgbClr val="000000">
                <a:alpha val="18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3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98" name="Google Shape;98;p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24" name="Google Shape;124;p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3" name="Google Shape;173;p3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3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3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1" name="Google Shape;181;p3"/>
          <p:cNvSpPr txBox="1"/>
          <p:nvPr>
            <p:ph type="title"/>
          </p:nvPr>
        </p:nvSpPr>
        <p:spPr>
          <a:xfrm>
            <a:off x="4728200" y="2536488"/>
            <a:ext cx="3702600" cy="1428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" name="Google Shape;182;p3"/>
          <p:cNvSpPr txBox="1"/>
          <p:nvPr>
            <p:ph hasCustomPrompt="1" idx="2" type="title"/>
          </p:nvPr>
        </p:nvSpPr>
        <p:spPr>
          <a:xfrm>
            <a:off x="5764600" y="1281062"/>
            <a:ext cx="1611600" cy="109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3"/>
          <p:cNvSpPr/>
          <p:nvPr>
            <p:ph idx="3" type="pic"/>
          </p:nvPr>
        </p:nvSpPr>
        <p:spPr>
          <a:xfrm>
            <a:off x="936750" y="1289900"/>
            <a:ext cx="3087900" cy="3087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280000" dist="28575">
              <a:srgbClr val="000000">
                <a:alpha val="18000"/>
              </a:srgbClr>
            </a:outerShdw>
          </a:effectLst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2" name="Google Shape;1512;p21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513" name="Google Shape;1513;p21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514" name="Google Shape;1514;p21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21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21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21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21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9" name="Google Shape;1519;p21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21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21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21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21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21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21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6" name="Google Shape;1526;p21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21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21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21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0" name="Google Shape;1530;p21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21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21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21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4" name="Google Shape;1534;p21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5" name="Google Shape;1535;p21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6" name="Google Shape;1536;p21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7" name="Google Shape;1537;p21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8" name="Google Shape;1538;p21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9" name="Google Shape;1539;p21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540" name="Google Shape;1540;p21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1" name="Google Shape;1541;p21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21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p21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4" name="Google Shape;1544;p21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p21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21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7" name="Google Shape;1547;p21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8" name="Google Shape;1548;p21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9" name="Google Shape;1549;p21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0" name="Google Shape;1550;p21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1" name="Google Shape;1551;p21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2" name="Google Shape;1552;p21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21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21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21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6" name="Google Shape;1556;p21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7" name="Google Shape;1557;p21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8" name="Google Shape;1558;p21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9" name="Google Shape;1559;p21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0" name="Google Shape;1560;p21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p21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2" name="Google Shape;1562;p21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3" name="Google Shape;1563;p21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4" name="Google Shape;1564;p21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5" name="Google Shape;1565;p21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6" name="Google Shape;1566;p21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p21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8" name="Google Shape;1568;p21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9" name="Google Shape;1569;p21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0" name="Google Shape;1570;p21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1" name="Google Shape;1571;p21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2" name="Google Shape;1572;p21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3" name="Google Shape;1573;p21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4" name="Google Shape;1574;p21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21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6" name="Google Shape;1576;p21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7" name="Google Shape;1577;p21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21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9" name="Google Shape;1579;p21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0" name="Google Shape;1580;p21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1" name="Google Shape;1581;p21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21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21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21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21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21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21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8" name="Google Shape;1588;p21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9" name="Google Shape;1589;p21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1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1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1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1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1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95" name="Google Shape;1595;p21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6" name="Google Shape;1596;p21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7" name="Google Shape;159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8" name="Google Shape;1598;p21"/>
          <p:cNvSpPr txBox="1"/>
          <p:nvPr>
            <p:ph hasCustomPrompt="1" idx="2" type="title"/>
          </p:nvPr>
        </p:nvSpPr>
        <p:spPr>
          <a:xfrm>
            <a:off x="1424729" y="1375850"/>
            <a:ext cx="1518300" cy="74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9" name="Google Shape;1599;p21"/>
          <p:cNvSpPr txBox="1"/>
          <p:nvPr>
            <p:ph idx="1" type="subTitle"/>
          </p:nvPr>
        </p:nvSpPr>
        <p:spPr>
          <a:xfrm>
            <a:off x="3175475" y="1375850"/>
            <a:ext cx="4543800" cy="7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0" name="Google Shape;1600;p21"/>
          <p:cNvSpPr txBox="1"/>
          <p:nvPr>
            <p:ph hasCustomPrompt="1" idx="3" type="title"/>
          </p:nvPr>
        </p:nvSpPr>
        <p:spPr>
          <a:xfrm>
            <a:off x="1424729" y="2522975"/>
            <a:ext cx="1518300" cy="74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1" name="Google Shape;1601;p21"/>
          <p:cNvSpPr txBox="1"/>
          <p:nvPr>
            <p:ph idx="4" type="subTitle"/>
          </p:nvPr>
        </p:nvSpPr>
        <p:spPr>
          <a:xfrm>
            <a:off x="3175475" y="2522975"/>
            <a:ext cx="4543800" cy="7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2" name="Google Shape;1602;p21"/>
          <p:cNvSpPr txBox="1"/>
          <p:nvPr>
            <p:ph hasCustomPrompt="1" idx="5" type="title"/>
          </p:nvPr>
        </p:nvSpPr>
        <p:spPr>
          <a:xfrm>
            <a:off x="1424729" y="3670100"/>
            <a:ext cx="1518300" cy="74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3" name="Google Shape;1603;p21"/>
          <p:cNvSpPr txBox="1"/>
          <p:nvPr>
            <p:ph idx="6" type="subTitle"/>
          </p:nvPr>
        </p:nvSpPr>
        <p:spPr>
          <a:xfrm>
            <a:off x="3175475" y="3670100"/>
            <a:ext cx="4543800" cy="7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5" name="Google Shape;1605;p22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606" name="Google Shape;1606;p22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607" name="Google Shape;1607;p22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22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22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22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22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22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22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22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22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22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22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22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22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22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22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22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22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22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5" name="Google Shape;1625;p22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6" name="Google Shape;1626;p22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7" name="Google Shape;1627;p22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8" name="Google Shape;1628;p22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9" name="Google Shape;1629;p22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0" name="Google Shape;1630;p22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1" name="Google Shape;1631;p22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2" name="Google Shape;1632;p22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633" name="Google Shape;1633;p22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4" name="Google Shape;1634;p22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5" name="Google Shape;1635;p22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6" name="Google Shape;1636;p22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7" name="Google Shape;1637;p22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8" name="Google Shape;1638;p22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9" name="Google Shape;1639;p22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0" name="Google Shape;1640;p22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1" name="Google Shape;1641;p22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2" name="Google Shape;1642;p22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3" name="Google Shape;1643;p22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4" name="Google Shape;1644;p22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5" name="Google Shape;1645;p22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6" name="Google Shape;1646;p22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7" name="Google Shape;1647;p22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8" name="Google Shape;1648;p22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9" name="Google Shape;1649;p22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0" name="Google Shape;1650;p22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1" name="Google Shape;1651;p22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2" name="Google Shape;1652;p22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3" name="Google Shape;1653;p22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4" name="Google Shape;1654;p22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5" name="Google Shape;1655;p22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6" name="Google Shape;1656;p22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7" name="Google Shape;1657;p22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8" name="Google Shape;1658;p22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9" name="Google Shape;1659;p22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0" name="Google Shape;1660;p22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1" name="Google Shape;1661;p22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2" name="Google Shape;1662;p22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3" name="Google Shape;1663;p22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4" name="Google Shape;1664;p22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5" name="Google Shape;1665;p22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6" name="Google Shape;1666;p22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7" name="Google Shape;1667;p22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22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22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22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22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22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22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22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22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22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22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8" name="Google Shape;1678;p22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9" name="Google Shape;1679;p22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22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22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2" name="Google Shape;1682;p22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2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2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2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2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2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88" name="Google Shape;1688;p22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22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0" name="Google Shape;1690;p22"/>
          <p:cNvSpPr txBox="1"/>
          <p:nvPr>
            <p:ph type="title"/>
          </p:nvPr>
        </p:nvSpPr>
        <p:spPr>
          <a:xfrm>
            <a:off x="2177175" y="540000"/>
            <a:ext cx="47895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1" name="Google Shape;1691;p22"/>
          <p:cNvSpPr txBox="1"/>
          <p:nvPr>
            <p:ph idx="1" type="subTitle"/>
          </p:nvPr>
        </p:nvSpPr>
        <p:spPr>
          <a:xfrm>
            <a:off x="2347900" y="1689050"/>
            <a:ext cx="4448100" cy="12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22"/>
          <p:cNvSpPr txBox="1"/>
          <p:nvPr/>
        </p:nvSpPr>
        <p:spPr>
          <a:xfrm>
            <a:off x="2099100" y="3611950"/>
            <a:ext cx="49458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CREDITS: This template has been created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and includes icons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infographics &amp; images by </a:t>
            </a:r>
            <a:r>
              <a:rPr b="1" lang="en" sz="12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Freepik</a:t>
            </a:r>
            <a:r>
              <a:rPr b="1" lang="en" sz="12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and content by </a:t>
            </a: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Eliana Delacour</a:t>
            </a:r>
            <a:endParaRPr b="1"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4" name="Google Shape;1694;p23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695" name="Google Shape;1695;p2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696" name="Google Shape;1696;p2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3" name="Google Shape;1713;p2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4" name="Google Shape;1714;p2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722" name="Google Shape;1722;p2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3" name="Google Shape;1723;p2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4" name="Google Shape;1724;p2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5" name="Google Shape;1725;p2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6" name="Google Shape;1726;p2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7" name="Google Shape;1727;p2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2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9" name="Google Shape;1729;p2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0" name="Google Shape;1730;p2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2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2" name="Google Shape;1732;p2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3" name="Google Shape;1733;p2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4" name="Google Shape;1734;p2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5" name="Google Shape;1735;p2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2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7" name="Google Shape;1737;p2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2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9" name="Google Shape;1739;p2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0" name="Google Shape;1740;p2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1" name="Google Shape;1741;p2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2" name="Google Shape;1742;p2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p2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4" name="Google Shape;1744;p2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5" name="Google Shape;1745;p2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6" name="Google Shape;1746;p2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7" name="Google Shape;1747;p2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8" name="Google Shape;1748;p2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9" name="Google Shape;1749;p2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0" name="Google Shape;1750;p2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1" name="Google Shape;1751;p2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2" name="Google Shape;1752;p2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3" name="Google Shape;1753;p2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2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5" name="Google Shape;1755;p2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6" name="Google Shape;1756;p2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2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2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2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0" name="Google Shape;1760;p2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1" name="Google Shape;1761;p2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2" name="Google Shape;1762;p2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3" name="Google Shape;1763;p2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4" name="Google Shape;1764;p2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5" name="Google Shape;1765;p2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6" name="Google Shape;1766;p2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7" name="Google Shape;1767;p2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8" name="Google Shape;1768;p2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9" name="Google Shape;1769;p2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0" name="Google Shape;1770;p2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1" name="Google Shape;1771;p23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3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3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3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3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3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77" name="Google Shape;1777;p23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8" name="Google Shape;1778;p23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4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186" name="Google Shape;186;p4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87" name="Google Shape;187;p4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4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4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3" name="Google Shape;213;p4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p4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4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4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4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4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4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4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4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4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3" name="Google Shape;223;p4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" name="Google Shape;224;p4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Google Shape;225;p4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" name="Google Shape;226;p4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" name="Google Shape;227;p4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p4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p4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4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4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4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4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4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4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4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4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4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4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4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4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4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4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4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4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4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4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4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4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4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4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4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4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4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4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4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4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4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4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4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2" name="Google Shape;262;p4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" name="Google Shape;268;p4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4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0" name="Google Shape;27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1" name="Google Shape;271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5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274" name="Google Shape;274;p5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75" name="Google Shape;275;p5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6" name="Google Shape;276;p5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7" name="Google Shape;277;p5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8" name="Google Shape;278;p5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9" name="Google Shape;279;p5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0" name="Google Shape;280;p5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5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5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5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5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5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5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5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5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5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5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5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5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5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Google Shape;294;p5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6" name="Google Shape;296;p5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7" name="Google Shape;297;p5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8" name="Google Shape;298;p5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01" name="Google Shape;301;p5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5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5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5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5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5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5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5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5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5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5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5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5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5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5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5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5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5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5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5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5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5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5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5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5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5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5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5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5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5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5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5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5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5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5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5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5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5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5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5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5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5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5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5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5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5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5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5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5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0" name="Google Shape;350;p5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6" name="Google Shape;356;p5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5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8" name="Google Shape;358;p5"/>
          <p:cNvSpPr txBox="1"/>
          <p:nvPr>
            <p:ph idx="1" type="subTitle"/>
          </p:nvPr>
        </p:nvSpPr>
        <p:spPr>
          <a:xfrm>
            <a:off x="1290750" y="2672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5"/>
          <p:cNvSpPr txBox="1"/>
          <p:nvPr>
            <p:ph idx="2" type="subTitle"/>
          </p:nvPr>
        </p:nvSpPr>
        <p:spPr>
          <a:xfrm>
            <a:off x="4945625" y="2672122"/>
            <a:ext cx="2907600" cy="4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b="1"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360" name="Google Shape;360;p5"/>
          <p:cNvSpPr txBox="1"/>
          <p:nvPr>
            <p:ph idx="3" type="subTitle"/>
          </p:nvPr>
        </p:nvSpPr>
        <p:spPr>
          <a:xfrm>
            <a:off x="1290750" y="3037934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"/>
          <p:cNvSpPr txBox="1"/>
          <p:nvPr>
            <p:ph idx="4" type="subTitle"/>
          </p:nvPr>
        </p:nvSpPr>
        <p:spPr>
          <a:xfrm>
            <a:off x="4945625" y="3037934"/>
            <a:ext cx="29076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6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365" name="Google Shape;365;p6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366" name="Google Shape;366;p6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6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6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6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6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6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6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3" name="Google Shape;373;p6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4" name="Google Shape;374;p6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5" name="Google Shape;375;p6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6" name="Google Shape;376;p6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7" name="Google Shape;377;p6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8" name="Google Shape;378;p6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9" name="Google Shape;379;p6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0" name="Google Shape;380;p6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1" name="Google Shape;381;p6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2" name="Google Shape;382;p6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3" name="Google Shape;383;p6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4" name="Google Shape;384;p6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5" name="Google Shape;385;p6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6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6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6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6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6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6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92" name="Google Shape;392;p6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6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6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6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6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6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6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6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6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6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6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6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6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6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6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6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8" name="Google Shape;408;p6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6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6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6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6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6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6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6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6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6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6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6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6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6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6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6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6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6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6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6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6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6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6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6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6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6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6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6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6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6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6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6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6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" name="Google Shape;441;p6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7" name="Google Shape;447;p6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6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9" name="Google Shape;4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7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452" name="Google Shape;452;p7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453" name="Google Shape;453;p7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7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7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7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7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7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7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7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7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7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7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7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7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7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7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7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7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7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7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7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7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7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7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7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7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7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79" name="Google Shape;479;p7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7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7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7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7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7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7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7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7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7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7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7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7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7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7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7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7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7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7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7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7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7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7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7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7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7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7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7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9" name="Google Shape;509;p7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0" name="Google Shape;510;p7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1" name="Google Shape;511;p7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2" name="Google Shape;512;p7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3" name="Google Shape;513;p7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4" name="Google Shape;514;p7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7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7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7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8" name="Google Shape;518;p7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9" name="Google Shape;519;p7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7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7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7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7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7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7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7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7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8" name="Google Shape;528;p7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4" name="Google Shape;534;p7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7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6" name="Google Shape;53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7" name="Google Shape;537;p7"/>
          <p:cNvSpPr txBox="1"/>
          <p:nvPr>
            <p:ph idx="1" type="body"/>
          </p:nvPr>
        </p:nvSpPr>
        <p:spPr>
          <a:xfrm>
            <a:off x="5052050" y="1907400"/>
            <a:ext cx="33786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8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540" name="Google Shape;540;p8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541" name="Google Shape;541;p8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8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8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8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8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8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8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8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8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8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8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8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8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8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8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8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8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8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8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8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8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8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8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8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8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8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67" name="Google Shape;567;p8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8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8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8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8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8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8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8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8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8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8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8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8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8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8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8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8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8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8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8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8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8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8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8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8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8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8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8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8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8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8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8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8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8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8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8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8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8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8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8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8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8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8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8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8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8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8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8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8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6" name="Google Shape;616;p8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2" name="Google Shape;622;p8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3" name="Google Shape;623;p8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4" name="Google Shape;624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-92988" y="-84850"/>
            <a:ext cx="9353597" cy="5313300"/>
            <a:chOff x="-92988" y="-84850"/>
            <a:chExt cx="9353597" cy="5313300"/>
          </a:xfrm>
        </p:grpSpPr>
        <p:grpSp>
          <p:nvGrpSpPr>
            <p:cNvPr id="627" name="Google Shape;627;p9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628" name="Google Shape;628;p9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9" name="Google Shape;629;p9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0" name="Google Shape;630;p9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1" name="Google Shape;631;p9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2" name="Google Shape;632;p9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3" name="Google Shape;633;p9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4" name="Google Shape;634;p9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5" name="Google Shape;635;p9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6" name="Google Shape;636;p9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7" name="Google Shape;637;p9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8" name="Google Shape;638;p9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9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9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9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9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9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9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9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9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9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9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9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9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9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9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9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54" name="Google Shape;654;p9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9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9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9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9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9" name="Google Shape;659;p9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9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1" name="Google Shape;661;p9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9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3" name="Google Shape;663;p9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4" name="Google Shape;664;p9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5" name="Google Shape;665;p9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6" name="Google Shape;666;p9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7" name="Google Shape;667;p9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9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9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9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9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9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9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9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9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9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9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9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9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9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9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9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9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9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9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9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9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9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9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9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9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9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9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9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9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9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9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9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9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9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9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9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03" name="Google Shape;703;p9"/>
            <p:cNvSpPr/>
            <p:nvPr/>
          </p:nvSpPr>
          <p:spPr>
            <a:xfrm>
              <a:off x="80598" y="118431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80598" y="298889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80598" y="472604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80598" y="3840611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80598" y="295518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80598" y="2069750"/>
              <a:ext cx="118200" cy="118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09" name="Google Shape;709;p9"/>
            <p:cNvCxnSpPr/>
            <p:nvPr/>
          </p:nvCxnSpPr>
          <p:spPr>
            <a:xfrm>
              <a:off x="404680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9"/>
            <p:cNvCxnSpPr/>
            <p:nvPr/>
          </p:nvCxnSpPr>
          <p:spPr>
            <a:xfrm>
              <a:off x="288445" y="2724"/>
              <a:ext cx="0" cy="5143200"/>
            </a:xfrm>
            <a:prstGeom prst="straightConnector1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1" name="Google Shape;711;p9"/>
          <p:cNvSpPr txBox="1"/>
          <p:nvPr>
            <p:ph idx="1" type="subTitle"/>
          </p:nvPr>
        </p:nvSpPr>
        <p:spPr>
          <a:xfrm>
            <a:off x="719989" y="17325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3" name="Google Shape;713;p9"/>
          <p:cNvSpPr txBox="1"/>
          <p:nvPr>
            <p:ph idx="2" type="subTitle"/>
          </p:nvPr>
        </p:nvSpPr>
        <p:spPr>
          <a:xfrm>
            <a:off x="4826936" y="1732525"/>
            <a:ext cx="35970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"/>
          <p:cNvSpPr txBox="1"/>
          <p:nvPr>
            <p:ph type="title"/>
          </p:nvPr>
        </p:nvSpPr>
        <p:spPr>
          <a:xfrm>
            <a:off x="740550" y="3910025"/>
            <a:ext cx="76629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b="1"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b="1" sz="35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●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○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 Medium"/>
              <a:buChar char="■"/>
              <a:defRPr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HG-T_Err-KECGykAFy09gz35ON7J42R9/view" TargetMode="External"/><Relationship Id="rId4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4"/>
          <p:cNvSpPr txBox="1"/>
          <p:nvPr>
            <p:ph type="ctrTitle"/>
          </p:nvPr>
        </p:nvSpPr>
        <p:spPr>
          <a:xfrm>
            <a:off x="555925" y="1428750"/>
            <a:ext cx="4983300" cy="12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 Analytics Project - Team Eywa</a:t>
            </a:r>
            <a:endParaRPr sz="3600"/>
          </a:p>
        </p:txBody>
      </p:sp>
      <p:sp>
        <p:nvSpPr>
          <p:cNvPr id="1784" name="Google Shape;1784;p24"/>
          <p:cNvSpPr txBox="1"/>
          <p:nvPr/>
        </p:nvSpPr>
        <p:spPr>
          <a:xfrm>
            <a:off x="713225" y="2632050"/>
            <a:ext cx="47274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Devasthali, Kimaya; Eagapati, Indrani; Makthala, Prathik</a:t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1785" name="Google Shape;17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825" y="1318650"/>
            <a:ext cx="2812499" cy="23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3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Hazium 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33"/>
          <p:cNvSpPr txBox="1"/>
          <p:nvPr>
            <p:ph idx="1" type="body"/>
          </p:nvPr>
        </p:nvSpPr>
        <p:spPr>
          <a:xfrm>
            <a:off x="1738350" y="726725"/>
            <a:ext cx="56673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Hazium Data - Data Spikes on 3rd, 7th, 8th and 12th June</a:t>
            </a:r>
            <a:endParaRPr sz="1400"/>
          </a:p>
        </p:txBody>
      </p:sp>
      <p:pic>
        <p:nvPicPr>
          <p:cNvPr id="1852" name="Google Shape;18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25" y="1032425"/>
            <a:ext cx="6309551" cy="3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4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CO2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34"/>
          <p:cNvSpPr txBox="1"/>
          <p:nvPr>
            <p:ph idx="1" type="body"/>
          </p:nvPr>
        </p:nvSpPr>
        <p:spPr>
          <a:xfrm>
            <a:off x="2077050" y="726725"/>
            <a:ext cx="49899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Readings by Zone - Depicting unusual spikes.</a:t>
            </a:r>
            <a:endParaRPr sz="1400"/>
          </a:p>
        </p:txBody>
      </p:sp>
      <p:sp>
        <p:nvSpPr>
          <p:cNvPr id="1859" name="Google Shape;1859;p34"/>
          <p:cNvSpPr txBox="1"/>
          <p:nvPr/>
        </p:nvSpPr>
        <p:spPr>
          <a:xfrm>
            <a:off x="81075" y="17475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1860" name="Google Shape;18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75" y="2238425"/>
            <a:ext cx="3472250" cy="244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49" y="1590425"/>
            <a:ext cx="4113751" cy="28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725" y="1218725"/>
            <a:ext cx="2870717" cy="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35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CO2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35"/>
          <p:cNvSpPr txBox="1"/>
          <p:nvPr>
            <p:ph idx="1" type="body"/>
          </p:nvPr>
        </p:nvSpPr>
        <p:spPr>
          <a:xfrm>
            <a:off x="2179200" y="726725"/>
            <a:ext cx="47856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CO2 Readings for Hazium Zones - Similar spikes.</a:t>
            </a:r>
            <a:endParaRPr sz="1400"/>
          </a:p>
        </p:txBody>
      </p:sp>
      <p:pic>
        <p:nvPicPr>
          <p:cNvPr id="1869" name="Google Shape;18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1107375"/>
            <a:ext cx="5832551" cy="37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6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Hazium 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36"/>
          <p:cNvSpPr txBox="1"/>
          <p:nvPr>
            <p:ph idx="1" type="body"/>
          </p:nvPr>
        </p:nvSpPr>
        <p:spPr>
          <a:xfrm>
            <a:off x="2852700" y="753325"/>
            <a:ext cx="34386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Hazium Data - Compared to CO2</a:t>
            </a:r>
            <a:endParaRPr sz="1400"/>
          </a:p>
        </p:txBody>
      </p:sp>
      <p:pic>
        <p:nvPicPr>
          <p:cNvPr id="1876" name="Google Shape;1876;p36"/>
          <p:cNvPicPr preferRelativeResize="0"/>
          <p:nvPr/>
        </p:nvPicPr>
        <p:blipFill rotWithShape="1">
          <a:blip r:embed="rId3">
            <a:alphaModFix/>
          </a:blip>
          <a:srcRect b="9869" l="0" r="0" t="0"/>
          <a:stretch/>
        </p:blipFill>
        <p:spPr>
          <a:xfrm>
            <a:off x="1573625" y="1085625"/>
            <a:ext cx="5996758" cy="38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37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Interesting Insights</a:t>
            </a:r>
            <a:endParaRPr/>
          </a:p>
        </p:txBody>
      </p:sp>
      <p:pic>
        <p:nvPicPr>
          <p:cNvPr id="1882" name="Google Shape;18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75" y="1770450"/>
            <a:ext cx="3719225" cy="26292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9050">
              <a:srgbClr val="000000">
                <a:alpha val="81000"/>
              </a:srgbClr>
            </a:outerShdw>
          </a:effectLst>
        </p:spPr>
      </p:pic>
      <p:pic>
        <p:nvPicPr>
          <p:cNvPr id="1883" name="Google Shape;18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200" y="734275"/>
            <a:ext cx="3649100" cy="2559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000000">
                <a:alpha val="79000"/>
              </a:srgbClr>
            </a:outerShdw>
          </a:effectLst>
        </p:spPr>
      </p:pic>
      <p:pic>
        <p:nvPicPr>
          <p:cNvPr id="1884" name="Google Shape;18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525" y="2383376"/>
            <a:ext cx="3649108" cy="254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19050">
              <a:srgbClr val="000000">
                <a:alpha val="71000"/>
              </a:srgbClr>
            </a:outerShdw>
          </a:effectLst>
        </p:spPr>
      </p:pic>
      <p:sp>
        <p:nvSpPr>
          <p:cNvPr id="1885" name="Google Shape;1885;p37"/>
          <p:cNvSpPr txBox="1"/>
          <p:nvPr>
            <p:ph idx="1" type="body"/>
          </p:nvPr>
        </p:nvSpPr>
        <p:spPr>
          <a:xfrm>
            <a:off x="4815400" y="1011800"/>
            <a:ext cx="3975000" cy="572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data that shows unusual readings on the 7th and 8th June</a:t>
            </a:r>
            <a:r>
              <a:rPr lang="en"/>
              <a:t>.</a:t>
            </a:r>
            <a:endParaRPr sz="1400"/>
          </a:p>
        </p:txBody>
      </p:sp>
      <p:pic>
        <p:nvPicPr>
          <p:cNvPr id="1886" name="Google Shape;18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931700" y="2934750"/>
            <a:ext cx="835700" cy="2714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38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Pattern - Visualization</a:t>
            </a:r>
            <a:r>
              <a:rPr lang="en"/>
              <a:t> </a:t>
            </a:r>
            <a:endParaRPr/>
          </a:p>
        </p:txBody>
      </p:sp>
      <p:pic>
        <p:nvPicPr>
          <p:cNvPr id="1892" name="Google Shape;18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75" y="1378850"/>
            <a:ext cx="6755900" cy="3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38"/>
          <p:cNvSpPr txBox="1"/>
          <p:nvPr>
            <p:ph idx="1" type="body"/>
          </p:nvPr>
        </p:nvSpPr>
        <p:spPr>
          <a:xfrm>
            <a:off x="1027200" y="830725"/>
            <a:ext cx="7089600" cy="3831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raph showing the prox card data for each employee by date and hour.</a:t>
            </a:r>
            <a:endParaRPr sz="1400"/>
          </a:p>
        </p:txBody>
      </p:sp>
      <p:sp>
        <p:nvSpPr>
          <p:cNvPr id="1894" name="Google Shape;1894;p38"/>
          <p:cNvSpPr txBox="1"/>
          <p:nvPr/>
        </p:nvSpPr>
        <p:spPr>
          <a:xfrm>
            <a:off x="81075" y="17475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39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Pattern -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39"/>
          <p:cNvSpPr txBox="1"/>
          <p:nvPr>
            <p:ph idx="1" type="body"/>
          </p:nvPr>
        </p:nvSpPr>
        <p:spPr>
          <a:xfrm>
            <a:off x="602900" y="1227975"/>
            <a:ext cx="77040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Typically employees work from around 8 AM  till 5 PM on weekdays.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Some employees mostly from IT  department work in the later shift starting at 4 PM.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Very few employees from Facilities work throughout the night starting from midnight.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39"/>
          <p:cNvPicPr preferRelativeResize="0"/>
          <p:nvPr/>
        </p:nvPicPr>
        <p:blipFill rotWithShape="1">
          <a:blip r:embed="rId3">
            <a:alphaModFix/>
          </a:blip>
          <a:srcRect b="0" l="2761" r="0" t="3110"/>
          <a:stretch/>
        </p:blipFill>
        <p:spPr>
          <a:xfrm>
            <a:off x="990875" y="2693850"/>
            <a:ext cx="7528824" cy="10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0"/>
          <p:cNvSpPr txBox="1"/>
          <p:nvPr>
            <p:ph type="title"/>
          </p:nvPr>
        </p:nvSpPr>
        <p:spPr>
          <a:xfrm>
            <a:off x="4948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</a:t>
            </a:r>
            <a:r>
              <a:rPr lang="en"/>
              <a:t>Varro Awelon’s movement</a:t>
            </a:r>
            <a:endParaRPr/>
          </a:p>
        </p:txBody>
      </p:sp>
      <p:sp>
        <p:nvSpPr>
          <p:cNvPr id="1907" name="Google Shape;1907;p40"/>
          <p:cNvSpPr txBox="1"/>
          <p:nvPr>
            <p:ph idx="1" type="body"/>
          </p:nvPr>
        </p:nvSpPr>
        <p:spPr>
          <a:xfrm rot="10800000">
            <a:off x="4442250" y="4087200"/>
            <a:ext cx="5301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8" name="Google Shape;1908;p40" title="employee_movement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538" y="1007325"/>
            <a:ext cx="6088925" cy="37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41"/>
          <p:cNvSpPr txBox="1"/>
          <p:nvPr>
            <p:ph type="title"/>
          </p:nvPr>
        </p:nvSpPr>
        <p:spPr>
          <a:xfrm>
            <a:off x="4948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Data from Rozie</a:t>
            </a:r>
            <a:endParaRPr/>
          </a:p>
        </p:txBody>
      </p:sp>
      <p:sp>
        <p:nvSpPr>
          <p:cNvPr id="1914" name="Google Shape;1914;p41"/>
          <p:cNvSpPr txBox="1"/>
          <p:nvPr>
            <p:ph idx="1" type="body"/>
          </p:nvPr>
        </p:nvSpPr>
        <p:spPr>
          <a:xfrm rot="10800000">
            <a:off x="4442250" y="4087200"/>
            <a:ext cx="5301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5" name="Google Shape;19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00" y="825850"/>
            <a:ext cx="6490475" cy="42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Anomalies</a:t>
            </a:r>
            <a:endParaRPr/>
          </a:p>
        </p:txBody>
      </p:sp>
      <p:sp>
        <p:nvSpPr>
          <p:cNvPr id="1921" name="Google Shape;1921;p42"/>
          <p:cNvSpPr txBox="1"/>
          <p:nvPr>
            <p:ph idx="1" type="body"/>
          </p:nvPr>
        </p:nvSpPr>
        <p:spPr>
          <a:xfrm>
            <a:off x="713225" y="3442450"/>
            <a:ext cx="81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Employees are issued back-up prox cards if they misplace the original. </a:t>
            </a:r>
            <a:r>
              <a:rPr lang="en" sz="1400"/>
              <a:t> Geneviere Florez has been issued 4 backup cards which indicates their carelessness or can be an </a:t>
            </a:r>
            <a:r>
              <a:rPr lang="en" sz="1400"/>
              <a:t>anomaly</a:t>
            </a:r>
            <a:r>
              <a:rPr lang="en" sz="1400"/>
              <a:t> that should be looked into. There is an </a:t>
            </a:r>
            <a:r>
              <a:rPr lang="en" sz="1400"/>
              <a:t>unusual</a:t>
            </a:r>
            <a:r>
              <a:rPr lang="en" sz="1400"/>
              <a:t> mid-night activity on 7th june as well.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22" name="Google Shape;19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75" y="1170125"/>
            <a:ext cx="8325228" cy="19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5"/>
          <p:cNvSpPr txBox="1"/>
          <p:nvPr>
            <p:ph idx="4294967295" type="body"/>
          </p:nvPr>
        </p:nvSpPr>
        <p:spPr>
          <a:xfrm>
            <a:off x="932350" y="897350"/>
            <a:ext cx="7627200" cy="3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Introduction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Dataset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Problem Description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Data Exploration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Visualization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Other Interesting Insights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Employee Patterns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Analysis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Anomalies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Observed Relationships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Conclusion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Future Scope</a:t>
            </a:r>
            <a:endParaRPr sz="1800"/>
          </a:p>
        </p:txBody>
      </p:sp>
      <p:sp>
        <p:nvSpPr>
          <p:cNvPr id="1791" name="Google Shape;1791;p25"/>
          <p:cNvSpPr txBox="1"/>
          <p:nvPr>
            <p:ph type="title"/>
          </p:nvPr>
        </p:nvSpPr>
        <p:spPr>
          <a:xfrm>
            <a:off x="720000" y="1461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43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Anomalies </a:t>
            </a:r>
            <a:endParaRPr/>
          </a:p>
        </p:txBody>
      </p:sp>
      <p:sp>
        <p:nvSpPr>
          <p:cNvPr id="1928" name="Google Shape;1928;p43"/>
          <p:cNvSpPr txBox="1"/>
          <p:nvPr>
            <p:ph idx="1" type="body"/>
          </p:nvPr>
        </p:nvSpPr>
        <p:spPr>
          <a:xfrm>
            <a:off x="924475" y="964263"/>
            <a:ext cx="77040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Executive </a:t>
            </a:r>
            <a:r>
              <a:rPr lang="en" sz="1400"/>
              <a:t>Sten Sanjorge Jr., on premises at the unusual time of 12:00 AM who typically works from 7 AM to 5PM.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29" name="Google Shape;19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25" y="2139225"/>
            <a:ext cx="6845550" cy="1361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19050">
              <a:srgbClr val="000000">
                <a:alpha val="81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44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Anomalies - Proximity Sensors</a:t>
            </a:r>
            <a:endParaRPr/>
          </a:p>
        </p:txBody>
      </p:sp>
      <p:sp>
        <p:nvSpPr>
          <p:cNvPr id="1935" name="Google Shape;1935;p44"/>
          <p:cNvSpPr txBox="1"/>
          <p:nvPr>
            <p:ph idx="1" type="body"/>
          </p:nvPr>
        </p:nvSpPr>
        <p:spPr>
          <a:xfrm>
            <a:off x="963825" y="948550"/>
            <a:ext cx="80025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Employees Mat Bramar, Linda Lagos, and Orhan Strum have unusual weekend activity in the office.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36" name="Google Shape;19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00" y="1357600"/>
            <a:ext cx="5855124" cy="347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/>
          <p:nvPr>
            <p:ph type="title"/>
          </p:nvPr>
        </p:nvSpPr>
        <p:spPr>
          <a:xfrm>
            <a:off x="647925" y="0"/>
            <a:ext cx="7704000" cy="13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Observed Relationship between Prox Card Data and Hazium Data</a:t>
            </a:r>
            <a:endParaRPr sz="3400"/>
          </a:p>
        </p:txBody>
      </p:sp>
      <p:sp>
        <p:nvSpPr>
          <p:cNvPr id="1942" name="Google Shape;1942;p45"/>
          <p:cNvSpPr txBox="1"/>
          <p:nvPr>
            <p:ph idx="1" type="body"/>
          </p:nvPr>
        </p:nvSpPr>
        <p:spPr>
          <a:xfrm>
            <a:off x="846100" y="2936575"/>
            <a:ext cx="81438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record high of Hazium concentration was observed on 11th June which is a Saturday after a few hours of Mat Bramar and Orhan Strum’s departure from the office. A weekend activity in the office is not usual and aligned with this high concentration of hazium, this activity should be further investigated.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43" name="Google Shape;19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950" y="1278200"/>
            <a:ext cx="6825825" cy="135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rgbClr val="000000">
                <a:alpha val="81000"/>
              </a:srgbClr>
            </a:outerShdw>
          </a:effectLst>
        </p:spPr>
      </p:pic>
      <p:pic>
        <p:nvPicPr>
          <p:cNvPr id="1944" name="Google Shape;19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800" y="2719500"/>
            <a:ext cx="5045151" cy="352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940000" dist="19050">
              <a:srgbClr val="000000">
                <a:alpha val="78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46"/>
          <p:cNvSpPr txBox="1"/>
          <p:nvPr>
            <p:ph type="title"/>
          </p:nvPr>
        </p:nvSpPr>
        <p:spPr>
          <a:xfrm>
            <a:off x="647925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46"/>
          <p:cNvSpPr txBox="1"/>
          <p:nvPr>
            <p:ph idx="1" type="body"/>
          </p:nvPr>
        </p:nvSpPr>
        <p:spPr>
          <a:xfrm>
            <a:off x="530825" y="49500"/>
            <a:ext cx="8341800" cy="44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Conclusion:</a:t>
            </a:r>
            <a:endParaRPr sz="2800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Analyzing the provided data has yielded valuable insights into employee patterns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and identification of anomalies within the employee patterns.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Addressing these anomalies can lead to increased security and avoid breaches further.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3200">
                <a:latin typeface="Epilogue"/>
                <a:ea typeface="Epilogue"/>
                <a:cs typeface="Epilogue"/>
                <a:sym typeface="Epilogue"/>
              </a:rPr>
              <a:t>Future Scope:</a:t>
            </a:r>
            <a:endParaRPr b="1" sz="3200">
              <a:latin typeface="Epilogue"/>
              <a:ea typeface="Epilogue"/>
              <a:cs typeface="Epilogue"/>
              <a:sym typeface="Epilogue"/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Employing clustering techniques to club the similar patterns of the employee movement together.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coordinates of fixed proximity sensors could help in further investigation.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6"/>
          <p:cNvSpPr txBox="1"/>
          <p:nvPr>
            <p:ph type="title"/>
          </p:nvPr>
        </p:nvSpPr>
        <p:spPr>
          <a:xfrm>
            <a:off x="720000" y="194575"/>
            <a:ext cx="77040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97" name="Google Shape;1797;p26"/>
          <p:cNvSpPr txBox="1"/>
          <p:nvPr>
            <p:ph idx="1" type="body"/>
          </p:nvPr>
        </p:nvSpPr>
        <p:spPr>
          <a:xfrm>
            <a:off x="713225" y="1003925"/>
            <a:ext cx="5479200" cy="39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GAStec</a:t>
            </a:r>
            <a:r>
              <a:rPr lang="en" sz="1400"/>
              <a:t>h’s relocation into a new and modern premises in Abila, Kronos.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 energy efficiency standards alongside HVAC system calibration issues.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Strategic positioning of expensive but limited hazium sensors.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Proximity cards are being used as part of a security upgrade.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"Rosie" an automatic robotic mail system that has built-in prox</a:t>
            </a:r>
            <a:r>
              <a:rPr lang="en" sz="1400"/>
              <a:t> card detecting capabilities is introduced.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98" name="Google Shape;17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375" y="1133600"/>
            <a:ext cx="2831850" cy="23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7"/>
          <p:cNvSpPr txBox="1"/>
          <p:nvPr>
            <p:ph idx="1" type="body"/>
          </p:nvPr>
        </p:nvSpPr>
        <p:spPr>
          <a:xfrm>
            <a:off x="720000" y="1336625"/>
            <a:ext cx="5793900" cy="3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Dataset - VAST </a:t>
            </a: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2016 </a:t>
            </a:r>
            <a:r>
              <a:rPr b="1" lang="en" sz="1400">
                <a:latin typeface="Albert Sans"/>
                <a:ea typeface="Albert Sans"/>
                <a:cs typeface="Albert Sans"/>
                <a:sym typeface="Albert Sans"/>
              </a:rPr>
              <a:t>Challenge Dataset</a:t>
            </a:r>
            <a:endParaRPr b="1" sz="1400">
              <a:latin typeface="Albert Sans"/>
              <a:ea typeface="Albert Sans"/>
              <a:cs typeface="Albert Sans"/>
              <a:sym typeface="Albert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Building layout and map of the new GASTech Offices and its employee data.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from Proximity Sensors and HVAC </a:t>
            </a:r>
            <a:r>
              <a:rPr lang="en" sz="1400"/>
              <a:t>(heating,ventilation and air conditioning)</a:t>
            </a:r>
            <a:r>
              <a:rPr lang="en" sz="1400"/>
              <a:t>sensor readings.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Maps of the HVAC sensor zones proximity sensor zones.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Hazium readings from four sensors.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Proximity sensor readings from Rosie </a:t>
            </a:r>
            <a:endParaRPr sz="1400"/>
          </a:p>
        </p:txBody>
      </p:sp>
      <p:sp>
        <p:nvSpPr>
          <p:cNvPr id="1804" name="Google Shape;180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805" name="Google Shape;18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950" y="1195500"/>
            <a:ext cx="2143125" cy="23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811" name="Google Shape;1811;p28"/>
          <p:cNvSpPr txBox="1"/>
          <p:nvPr>
            <p:ph idx="1" type="body"/>
          </p:nvPr>
        </p:nvSpPr>
        <p:spPr>
          <a:xfrm>
            <a:off x="557850" y="1200225"/>
            <a:ext cx="5406300" cy="4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Goal: Study data to analyze potential suspicious activity.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Study and Visualize data to gain insights on possible correlations and anomalies.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Questions to Ponder: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are the typical patterns observed in the sensors - prox cards and HVAC?          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there been any unusual events?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Have there been any suspicious activities?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relationships observed in Building, HVAC and Employee proximity data?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12" name="Google Shape;18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175" y="1668638"/>
            <a:ext cx="325755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29"/>
          <p:cNvSpPr txBox="1"/>
          <p:nvPr>
            <p:ph type="title"/>
          </p:nvPr>
        </p:nvSpPr>
        <p:spPr>
          <a:xfrm>
            <a:off x="720000" y="2956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818" name="Google Shape;1818;p29"/>
          <p:cNvSpPr txBox="1"/>
          <p:nvPr>
            <p:ph idx="1" type="body"/>
          </p:nvPr>
        </p:nvSpPr>
        <p:spPr>
          <a:xfrm>
            <a:off x="720000" y="948550"/>
            <a:ext cx="80283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includes sensor and HVAC data from the building.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Insights like Power consumption, Heat, Gas Concentration, Air &amp; Water flow readings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 consumption is an important factor</a:t>
            </a:r>
            <a:r>
              <a:rPr lang="en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Hazium Readings for 4 zones with Hazium sensors. C</a:t>
            </a:r>
            <a:r>
              <a:rPr lang="en" sz="1400"/>
              <a:t>an be compared to CO2 readings.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readings could also give some interesting insights.</a:t>
            </a:r>
            <a:endParaRPr sz="1400"/>
          </a:p>
        </p:txBody>
      </p:sp>
      <p:pic>
        <p:nvPicPr>
          <p:cNvPr id="1819" name="Google Shape;18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00" y="2372311"/>
            <a:ext cx="6502401" cy="253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0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Equipment Power </a:t>
            </a:r>
            <a:endParaRPr/>
          </a:p>
        </p:txBody>
      </p:sp>
      <p:sp>
        <p:nvSpPr>
          <p:cNvPr id="1825" name="Google Shape;1825;p30"/>
          <p:cNvSpPr txBox="1"/>
          <p:nvPr>
            <p:ph idx="1" type="body"/>
          </p:nvPr>
        </p:nvSpPr>
        <p:spPr>
          <a:xfrm>
            <a:off x="951000" y="770775"/>
            <a:ext cx="72420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Equipments </a:t>
            </a:r>
            <a:r>
              <a:rPr lang="en" sz="1500"/>
              <a:t>Power Consumption by Zone - F 3 Z 9 has 10x higher consumption.</a:t>
            </a:r>
            <a:endParaRPr sz="1300"/>
          </a:p>
        </p:txBody>
      </p:sp>
      <p:sp>
        <p:nvSpPr>
          <p:cNvPr id="1826" name="Google Shape;1826;p30"/>
          <p:cNvSpPr txBox="1"/>
          <p:nvPr/>
        </p:nvSpPr>
        <p:spPr>
          <a:xfrm>
            <a:off x="81075" y="17475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1827" name="Google Shape;1827;p30"/>
          <p:cNvPicPr preferRelativeResize="0"/>
          <p:nvPr/>
        </p:nvPicPr>
        <p:blipFill rotWithShape="1">
          <a:blip r:embed="rId3">
            <a:alphaModFix/>
          </a:blip>
          <a:srcRect b="0" l="0" r="0" t="5598"/>
          <a:stretch/>
        </p:blipFill>
        <p:spPr>
          <a:xfrm>
            <a:off x="757370" y="1214900"/>
            <a:ext cx="5741725" cy="38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769" y="1747525"/>
            <a:ext cx="2340106" cy="227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1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Light Power </a:t>
            </a:r>
            <a:endParaRPr/>
          </a:p>
        </p:txBody>
      </p:sp>
      <p:sp>
        <p:nvSpPr>
          <p:cNvPr id="1834" name="Google Shape;1834;p31"/>
          <p:cNvSpPr txBox="1"/>
          <p:nvPr>
            <p:ph idx="1" type="body"/>
          </p:nvPr>
        </p:nvSpPr>
        <p:spPr>
          <a:xfrm>
            <a:off x="2846838" y="770775"/>
            <a:ext cx="34503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Power Consumption by Zone</a:t>
            </a:r>
            <a:endParaRPr sz="1400"/>
          </a:p>
        </p:txBody>
      </p:sp>
      <p:sp>
        <p:nvSpPr>
          <p:cNvPr id="1835" name="Google Shape;1835;p31"/>
          <p:cNvSpPr txBox="1"/>
          <p:nvPr/>
        </p:nvSpPr>
        <p:spPr>
          <a:xfrm>
            <a:off x="81075" y="17475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1836" name="Google Shape;18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587" y="1120525"/>
            <a:ext cx="4872825" cy="3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4DB"/>
        </a:solidFill>
      </p:bgPr>
    </p:bg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2"/>
          <p:cNvSpPr txBox="1"/>
          <p:nvPr>
            <p:ph type="title"/>
          </p:nvPr>
        </p:nvSpPr>
        <p:spPr>
          <a:xfrm>
            <a:off x="720000" y="15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- Light Power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32"/>
          <p:cNvSpPr txBox="1"/>
          <p:nvPr>
            <p:ph idx="1" type="body"/>
          </p:nvPr>
        </p:nvSpPr>
        <p:spPr>
          <a:xfrm>
            <a:off x="2831700" y="764900"/>
            <a:ext cx="3480600" cy="305700"/>
          </a:xfrm>
          <a:prstGeom prst="rect">
            <a:avLst/>
          </a:prstGeom>
          <a:solidFill>
            <a:srgbClr val="FBC67A">
              <a:alpha val="2532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Power Consumption by Zone</a:t>
            </a:r>
            <a:endParaRPr sz="1400"/>
          </a:p>
        </p:txBody>
      </p:sp>
      <p:sp>
        <p:nvSpPr>
          <p:cNvPr id="1843" name="Google Shape;1843;p32"/>
          <p:cNvSpPr txBox="1"/>
          <p:nvPr/>
        </p:nvSpPr>
        <p:spPr>
          <a:xfrm>
            <a:off x="81075" y="1747525"/>
            <a:ext cx="51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pic>
        <p:nvPicPr>
          <p:cNvPr id="1844" name="Google Shape;18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63" y="1279663"/>
            <a:ext cx="3581334" cy="26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84" y="1279650"/>
            <a:ext cx="4061849" cy="26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y do earthquakes happen? by Slidesgo">
  <a:themeElements>
    <a:clrScheme name="Simple Light">
      <a:dk1>
        <a:srgbClr val="221E27"/>
      </a:dk1>
      <a:lt1>
        <a:srgbClr val="FFFFFF"/>
      </a:lt1>
      <a:dk2>
        <a:srgbClr val="DCBDA0"/>
      </a:dk2>
      <a:lt2>
        <a:srgbClr val="B82703"/>
      </a:lt2>
      <a:accent1>
        <a:srgbClr val="EAF1FC"/>
      </a:accent1>
      <a:accent2>
        <a:srgbClr val="693027"/>
      </a:accent2>
      <a:accent3>
        <a:srgbClr val="FBC67A"/>
      </a:accent3>
      <a:accent4>
        <a:srgbClr val="C3643B"/>
      </a:accent4>
      <a:accent5>
        <a:srgbClr val="A5908C"/>
      </a:accent5>
      <a:accent6>
        <a:srgbClr val="A5E4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